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gif" ContentType="image/gif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8" r:id="rId2"/>
    <p:sldId id="325" r:id="rId3"/>
    <p:sldId id="297" r:id="rId4"/>
    <p:sldId id="272" r:id="rId5"/>
    <p:sldId id="269" r:id="rId6"/>
    <p:sldId id="309" r:id="rId7"/>
    <p:sldId id="282" r:id="rId8"/>
    <p:sldId id="283" r:id="rId9"/>
    <p:sldId id="328" r:id="rId10"/>
    <p:sldId id="329" r:id="rId11"/>
    <p:sldId id="330" r:id="rId12"/>
    <p:sldId id="311" r:id="rId13"/>
    <p:sldId id="270" r:id="rId14"/>
    <p:sldId id="308" r:id="rId15"/>
    <p:sldId id="271" r:id="rId16"/>
    <p:sldId id="260" r:id="rId17"/>
    <p:sldId id="280" r:id="rId18"/>
    <p:sldId id="259" r:id="rId19"/>
    <p:sldId id="277" r:id="rId20"/>
    <p:sldId id="261" r:id="rId21"/>
    <p:sldId id="320" r:id="rId22"/>
    <p:sldId id="322" r:id="rId23"/>
    <p:sldId id="319" r:id="rId24"/>
    <p:sldId id="321" r:id="rId25"/>
    <p:sldId id="263" r:id="rId26"/>
    <p:sldId id="273" r:id="rId27"/>
    <p:sldId id="262" r:id="rId28"/>
    <p:sldId id="276" r:id="rId29"/>
    <p:sldId id="274" r:id="rId30"/>
    <p:sldId id="286" r:id="rId31"/>
    <p:sldId id="289" r:id="rId32"/>
    <p:sldId id="296" r:id="rId33"/>
    <p:sldId id="295" r:id="rId34"/>
    <p:sldId id="313" r:id="rId35"/>
    <p:sldId id="258" r:id="rId36"/>
    <p:sldId id="299" r:id="rId37"/>
    <p:sldId id="275" r:id="rId38"/>
    <p:sldId id="331" r:id="rId39"/>
    <p:sldId id="324" r:id="rId40"/>
    <p:sldId id="316" r:id="rId41"/>
    <p:sldId id="317" r:id="rId42"/>
    <p:sldId id="318" r:id="rId43"/>
    <p:sldId id="291" r:id="rId44"/>
    <p:sldId id="257" r:id="rId45"/>
    <p:sldId id="292" r:id="rId46"/>
    <p:sldId id="265" r:id="rId47"/>
    <p:sldId id="256" r:id="rId48"/>
    <p:sldId id="302" r:id="rId49"/>
    <p:sldId id="267" r:id="rId50"/>
    <p:sldId id="268" r:id="rId51"/>
    <p:sldId id="290" r:id="rId52"/>
    <p:sldId id="285" r:id="rId53"/>
    <p:sldId id="284" r:id="rId54"/>
    <p:sldId id="293" r:id="rId55"/>
    <p:sldId id="312" r:id="rId56"/>
    <p:sldId id="266" r:id="rId57"/>
    <p:sldId id="323" r:id="rId58"/>
    <p:sldId id="294" r:id="rId59"/>
    <p:sldId id="300" r:id="rId60"/>
    <p:sldId id="287" r:id="rId61"/>
    <p:sldId id="278" r:id="rId62"/>
    <p:sldId id="279" r:id="rId63"/>
    <p:sldId id="303" r:id="rId64"/>
    <p:sldId id="264" r:id="rId65"/>
    <p:sldId id="288" r:id="rId66"/>
    <p:sldId id="326" r:id="rId67"/>
    <p:sldId id="327" r:id="rId68"/>
    <p:sldId id="304" r:id="rId69"/>
    <p:sldId id="305" r:id="rId70"/>
    <p:sldId id="306" r:id="rId71"/>
    <p:sldId id="307" r:id="rId72"/>
    <p:sldId id="314" r:id="rId73"/>
    <p:sldId id="315" r:id="rId74"/>
    <p:sldId id="310" r:id="rId75"/>
    <p:sldId id="301" r:id="rId7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560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0" d="100"/>
        <a:sy n="70" d="100"/>
      </p:scale>
      <p:origin x="0" y="71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80" Type="http://schemas.openxmlformats.org/officeDocument/2006/relationships/theme" Target="theme/theme1.xml"/><Relationship Id="rId81" Type="http://schemas.openxmlformats.org/officeDocument/2006/relationships/tableStyles" Target="tableStyles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printerSettings" Target="printerSettings/printerSettings1.bin"/><Relationship Id="rId78" Type="http://schemas.openxmlformats.org/officeDocument/2006/relationships/presProps" Target="presProps.xml"/><Relationship Id="rId79" Type="http://schemas.openxmlformats.org/officeDocument/2006/relationships/viewProps" Target="viewProps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  <a:lumOff val="3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1554E2-DE13-4F0D-B7AC-B8848E04D6D7}" type="datetimeFigureOut">
              <a:rPr lang="en-US" smtClean="0"/>
              <a:pPr/>
              <a:t>10/18/12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CAF1F4-B1CD-453A-B339-A8BFDE014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gi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jpe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1.jpe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2.jpe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3.jpe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6.jpe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7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8.jpe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9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0.jpe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1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3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4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5.jpeg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6.jpeg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7.jpeg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jpe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9.jpeg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Why do we need to tell stories?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8400" y="304800"/>
            <a:ext cx="3948112" cy="56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457200"/>
            <a:ext cx="4371975" cy="570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illa-of-the-mysteri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199" y="685800"/>
            <a:ext cx="8362335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yeux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8077200" cy="604636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6324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Bayeaux</a:t>
            </a:r>
            <a:r>
              <a:rPr lang="en-US" dirty="0" smtClean="0"/>
              <a:t> Tapestry, 20’ X 230’, 1079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apestry_of_bayeux-halley's come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228600"/>
            <a:ext cx="5715000" cy="594194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6324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Detail, </a:t>
            </a:r>
            <a:r>
              <a:rPr lang="en-US" dirty="0" err="1" smtClean="0"/>
              <a:t>Bayeaux</a:t>
            </a:r>
            <a:r>
              <a:rPr lang="en-US" dirty="0" smtClean="0"/>
              <a:t> Tapestry, 20’ X 230’, 1079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yeux-cook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33625" y="971550"/>
            <a:ext cx="4476750" cy="49149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6324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Detail, </a:t>
            </a:r>
            <a:r>
              <a:rPr lang="en-US" dirty="0" err="1" smtClean="0"/>
              <a:t>Bayeaux</a:t>
            </a:r>
            <a:r>
              <a:rPr lang="en-US" dirty="0" smtClean="0"/>
              <a:t> Tapestry, 20’ X 230’, 1079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Harold_dead_bayeux_tapestr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457199"/>
            <a:ext cx="7772400" cy="56349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6324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Detail, </a:t>
            </a:r>
            <a:r>
              <a:rPr lang="en-US" dirty="0" err="1" smtClean="0"/>
              <a:t>Bayeaux</a:t>
            </a:r>
            <a:r>
              <a:rPr lang="en-US" dirty="0" smtClean="0"/>
              <a:t> Tapestry, 20’ X 230’, 1079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arthly_delights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" y="1081087"/>
            <a:ext cx="8058150" cy="469582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1722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Hieronymous</a:t>
            </a:r>
            <a:r>
              <a:rPr lang="en-US" dirty="0" smtClean="0"/>
              <a:t> Bosch, Garden of Earthly Delights, 1510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17px-Hieronymus_Bosch,_Garden_of_Earthly_Delights_tryptich,_centre_panel_-_detail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9787" y="571500"/>
            <a:ext cx="4924425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Hieronymous</a:t>
            </a:r>
            <a:r>
              <a:rPr lang="en-US" dirty="0" smtClean="0"/>
              <a:t> Bosch, </a:t>
            </a:r>
            <a:r>
              <a:rPr lang="en-US" i="1" dirty="0" smtClean="0"/>
              <a:t>detail</a:t>
            </a:r>
            <a:r>
              <a:rPr lang="en-US" dirty="0" smtClean="0"/>
              <a:t>, Garden of Earthly Delights, 1510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light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600" y="228600"/>
            <a:ext cx="4419600" cy="58799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Hieronymous</a:t>
            </a:r>
            <a:r>
              <a:rPr lang="en-US" dirty="0" smtClean="0"/>
              <a:t> Bosch, </a:t>
            </a:r>
            <a:r>
              <a:rPr lang="en-US" i="1" dirty="0" smtClean="0"/>
              <a:t>detail</a:t>
            </a:r>
            <a:r>
              <a:rPr lang="en-US" dirty="0" smtClean="0"/>
              <a:t>, Garden of Earthly Delights, 1510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Narratvie</a:t>
            </a:r>
            <a:r>
              <a:rPr lang="en-US" dirty="0" smtClean="0"/>
              <a:t> art – a </a:t>
            </a:r>
            <a:r>
              <a:rPr lang="en-US" smtClean="0"/>
              <a:t>brief sampling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Paolo_Uccello_0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" y="762000"/>
            <a:ext cx="8708571" cy="5029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Paolo Uccello, Battle of San Romano, 1455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s-Sistin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28600"/>
            <a:ext cx="4495800" cy="600725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Cappella </a:t>
            </a:r>
            <a:r>
              <a:rPr lang="en-US" dirty="0" err="1" smtClean="0"/>
              <a:t>Sistina</a:t>
            </a:r>
            <a:r>
              <a:rPr lang="en-US" dirty="0" smtClean="0"/>
              <a:t>, 1508 - 12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istine_chapel_ceiling_photo_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04800"/>
            <a:ext cx="8511903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Michelangelo, Sistine Chapel Ceiling, 1508 – 12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emptation_and_Fall-Sistine_Chapel_Ceilin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8063492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Michelangelo, </a:t>
            </a:r>
            <a:r>
              <a:rPr lang="en-US" i="1" dirty="0" smtClean="0"/>
              <a:t>detail, </a:t>
            </a:r>
            <a:r>
              <a:rPr lang="en-US" dirty="0" smtClean="0"/>
              <a:t>Sistine Chapel Ceiling, 1508 – 12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14_creation of man - sistine chapel, vatican ci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7924800" cy="5943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Michelangelo, </a:t>
            </a:r>
            <a:r>
              <a:rPr lang="en-US" i="1" dirty="0" smtClean="0"/>
              <a:t>detail, </a:t>
            </a:r>
            <a:r>
              <a:rPr lang="en-US" dirty="0" smtClean="0"/>
              <a:t>Sistine Chapel Ceiling, 1508 – 12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09-Last-Supper-Larg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066800"/>
            <a:ext cx="8305800" cy="455711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Leonardo </a:t>
            </a:r>
            <a:r>
              <a:rPr lang="en-US" dirty="0" err="1" smtClean="0"/>
              <a:t>da</a:t>
            </a:r>
            <a:r>
              <a:rPr lang="en-US" dirty="0" smtClean="0"/>
              <a:t> Vinci, The Last Supper, 1497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irth_of_Venus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04800"/>
            <a:ext cx="8273374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Sandro</a:t>
            </a:r>
            <a:r>
              <a:rPr lang="en-US" dirty="0" smtClean="0"/>
              <a:t> Botticelli, The Birth of Venus, 1480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he_Rape_of_the_Sabine_Wom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7848600" cy="577853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Nicolas </a:t>
            </a:r>
            <a:r>
              <a:rPr lang="en-US" dirty="0" err="1" smtClean="0"/>
              <a:t>Poussin</a:t>
            </a:r>
            <a:r>
              <a:rPr lang="en-US" dirty="0" smtClean="0"/>
              <a:t>, The Rape of the Sabine Women, 1637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ath of Socrat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457200"/>
            <a:ext cx="7772400" cy="506177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Jacques Louis David, The Death of Socrates, 1787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ple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228600"/>
            <a:ext cx="8001000" cy="60007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John Singleton </a:t>
            </a:r>
            <a:r>
              <a:rPr lang="en-US" dirty="0" err="1" smtClean="0"/>
              <a:t>Copely</a:t>
            </a:r>
            <a:r>
              <a:rPr lang="en-US" dirty="0" smtClean="0"/>
              <a:t>, Watson and the Shark, 1778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agura cave bulgar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04800"/>
            <a:ext cx="7772400" cy="58293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6248400"/>
            <a:ext cx="5029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Magura</a:t>
            </a:r>
            <a:r>
              <a:rPr lang="en-US" dirty="0" smtClean="0"/>
              <a:t> Cave, Bulgaria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ricault_origin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599" y="457200"/>
            <a:ext cx="8105503" cy="5562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5000" y="62484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Theodore Gericault, The Raft of the Medusa, 1816</a:t>
            </a:r>
          </a:p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at_deeds_7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8255000" cy="61676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3246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Francisco Goya, Disasters of War, 1810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ibertyleadingthepeoplebyeugenedelacroi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6800" y="381000"/>
            <a:ext cx="6843204" cy="5638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Eugene Delacroix, Liberty Leading the People, 1830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liberty-leading-the-people_meat-the-beat_4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304800"/>
            <a:ext cx="8261978" cy="563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shington Crossing Delawa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990600"/>
            <a:ext cx="7654140" cy="4495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60198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mtClean="0"/>
              <a:t>Emanuel Leutze</a:t>
            </a:r>
            <a:r>
              <a:rPr lang="en-US" dirty="0" smtClean="0"/>
              <a:t>, Washington Crossing the Delaware, 1851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rdma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81000"/>
            <a:ext cx="7543800" cy="57154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Francisco Goya, The Third of May 1808, 1814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anet_Maximilia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228600"/>
            <a:ext cx="7162800" cy="608303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0" y="62484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Edouard</a:t>
            </a:r>
            <a:r>
              <a:rPr lang="en-US" dirty="0" smtClean="0"/>
              <a:t> </a:t>
            </a:r>
            <a:r>
              <a:rPr lang="en-US" dirty="0" err="1" smtClean="0"/>
              <a:t>Manet</a:t>
            </a:r>
            <a:r>
              <a:rPr lang="en-US" dirty="0" smtClean="0"/>
              <a:t>, The Execution of </a:t>
            </a:r>
            <a:r>
              <a:rPr lang="en-US" dirty="0" err="1" smtClean="0"/>
              <a:t>Emporer</a:t>
            </a:r>
            <a:r>
              <a:rPr lang="en-US" dirty="0" smtClean="0"/>
              <a:t> </a:t>
            </a:r>
            <a:r>
              <a:rPr lang="en-US" dirty="0" err="1" smtClean="0"/>
              <a:t>Maximillian</a:t>
            </a:r>
            <a:r>
              <a:rPr lang="en-US" dirty="0" smtClean="0"/>
              <a:t>, 1861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aumierthird_cla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81000"/>
            <a:ext cx="7696200" cy="54724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Honore</a:t>
            </a:r>
            <a:r>
              <a:rPr lang="en-US" dirty="0" smtClean="0"/>
              <a:t> Daumier, Third Class Carriage, 1862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What is a meta-message?</a:t>
            </a:r>
            <a:endParaRPr lang="en-US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 meta-message describes those messages that come through reading between the lines. For example, someone sends his wife an email stating he has three meetings that morning and a report to get out in the afternoon. What he is really saying is, "don't bother me today.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37112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Cultural heritage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himbhetka cave-indi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304800"/>
            <a:ext cx="5791200" cy="58346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61722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Bhimbhetka</a:t>
            </a:r>
            <a:r>
              <a:rPr lang="en-US" dirty="0" smtClean="0"/>
              <a:t> Cave, Madhya Pradesh, India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00001-Md-Dipawali-Big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7872318" cy="5486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Warli</a:t>
            </a:r>
            <a:r>
              <a:rPr lang="en-US" dirty="0" smtClean="0"/>
              <a:t> painting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rli145.jpg"/>
          <p:cNvPicPr>
            <a:picLocks noChangeAspect="1"/>
          </p:cNvPicPr>
          <p:nvPr/>
        </p:nvPicPr>
        <p:blipFill>
          <a:blip r:embed="rId2" cstate="print"/>
          <a:srcRect l="24918" r="25246"/>
          <a:stretch>
            <a:fillRect/>
          </a:stretch>
        </p:blipFill>
        <p:spPr>
          <a:xfrm>
            <a:off x="2971800" y="457200"/>
            <a:ext cx="2895600" cy="5810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Warli</a:t>
            </a:r>
            <a:r>
              <a:rPr lang="en-US" dirty="0" smtClean="0"/>
              <a:t> painting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rli paint-Tapra Danc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990600"/>
            <a:ext cx="7620000" cy="43624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Warli</a:t>
            </a:r>
            <a:r>
              <a:rPr lang="en-US" dirty="0" smtClean="0"/>
              <a:t> painting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roners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381000"/>
            <a:ext cx="7848600" cy="556997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Jacob Lawrence, the Ironers,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-Jacob Lawrence - The Builders, The Family - serigrap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8400" y="304800"/>
            <a:ext cx="4191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Jacob Lawrence, The Builders,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Jacob Lawrence Harlem Series, 1942-43_  You can buy bootleg whiskey for twenty-five cents a quar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8030179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Jacob Lawrence, You can buy bootleg whiskey for 25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20678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457200"/>
            <a:ext cx="8077200" cy="569442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Faith Ringgold, Subway </a:t>
            </a:r>
            <a:r>
              <a:rPr lang="en-US" dirty="0" err="1" smtClean="0"/>
              <a:t>Grafitti</a:t>
            </a:r>
            <a:r>
              <a:rPr lang="en-US" dirty="0" smtClean="0"/>
              <a:t> #3,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cm5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28800" y="533400"/>
            <a:ext cx="5715000" cy="563811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Faith Ringgold, Tar Beach 2, 1990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inggold_quilting_be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47800" y="304800"/>
            <a:ext cx="6172200" cy="58759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Faith Ringgold, The Sunflower’s Quilting Bee at Arles,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aladin43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228600"/>
            <a:ext cx="4648200" cy="55612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Agathe</a:t>
            </a:r>
            <a:r>
              <a:rPr lang="en-US" dirty="0" smtClean="0"/>
              <a:t> </a:t>
            </a:r>
            <a:r>
              <a:rPr lang="en-US" dirty="0" err="1" smtClean="0"/>
              <a:t>Aladin</a:t>
            </a:r>
            <a:r>
              <a:rPr lang="en-US" dirty="0" smtClean="0"/>
              <a:t>, Slaves Being Punished, 2004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nubi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7714" y="1018285"/>
            <a:ext cx="6428572" cy="48214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61722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Ancient Egyptian tomb painting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aladin4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381000"/>
            <a:ext cx="487498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Agathe</a:t>
            </a:r>
            <a:r>
              <a:rPr lang="en-US" dirty="0" smtClean="0"/>
              <a:t> </a:t>
            </a:r>
            <a:r>
              <a:rPr lang="en-US" dirty="0" err="1" smtClean="0"/>
              <a:t>Aladin</a:t>
            </a:r>
            <a:r>
              <a:rPr lang="en-US" dirty="0" smtClean="0"/>
              <a:t>, In 1530 Spanish settlers received the island’s first shipment of African slaves, 2004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hector2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228600"/>
            <a:ext cx="7162800" cy="584484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62484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Voltaire Hector, </a:t>
            </a:r>
            <a:r>
              <a:rPr lang="en-US" dirty="0" err="1" smtClean="0"/>
              <a:t>Masacer</a:t>
            </a:r>
            <a:r>
              <a:rPr lang="en-US" dirty="0" smtClean="0"/>
              <a:t> at Saint Jean </a:t>
            </a:r>
            <a:r>
              <a:rPr lang="en-US" dirty="0" err="1" smtClean="0"/>
              <a:t>Bosco</a:t>
            </a:r>
            <a:r>
              <a:rPr lang="en-US" dirty="0" smtClean="0"/>
              <a:t> Nov. 1988, 2007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eorgew_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457200"/>
            <a:ext cx="824872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Robert </a:t>
            </a:r>
            <a:r>
              <a:rPr lang="en-US" dirty="0" err="1" smtClean="0"/>
              <a:t>Colescott</a:t>
            </a:r>
            <a:r>
              <a:rPr lang="en-US" dirty="0" smtClean="0"/>
              <a:t>, George Washington Carver Crossing the Delaware: page from American History textbook, 1975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finch10-5-07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381000"/>
            <a:ext cx="8037404" cy="5486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Kara Walker, Slavery, Slavery… (detail), 1997 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araWalker3-thumb-650x47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381000"/>
            <a:ext cx="8029074" cy="58674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Kara Walker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alker-inst-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228600"/>
            <a:ext cx="7494105" cy="5984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63246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Kara Walker, </a:t>
            </a:r>
            <a:r>
              <a:rPr lang="en-US" dirty="0" err="1" smtClean="0"/>
              <a:t>Darkytown</a:t>
            </a:r>
            <a:r>
              <a:rPr lang="en-US" dirty="0" smtClean="0"/>
              <a:t> Rebellion, 2001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149284259_5cf507a7e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" y="457200"/>
            <a:ext cx="7696200" cy="57721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Kara Walker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Politics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Kustodiyev_bolshevi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80999"/>
            <a:ext cx="7696200" cy="55844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icasso_guernica193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1747837"/>
            <a:ext cx="7620000" cy="3362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Pablo Picasso, Guernica, 1937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omb_of_nebamun_fowling_keychain-d1460710459296398388phu_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0200" y="304800"/>
            <a:ext cx="5867400" cy="58674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62200" y="61722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Ancient Egyptian tomb painting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ladys grauer the gift.jpg"/>
          <p:cNvPicPr>
            <a:picLocks noChangeAspect="1"/>
          </p:cNvPicPr>
          <p:nvPr/>
        </p:nvPicPr>
        <p:blipFill>
          <a:blip r:embed="rId2" cstate="print"/>
          <a:srcRect l="6000" t="6067" r="6000" b="6067"/>
          <a:stretch>
            <a:fillRect/>
          </a:stretch>
        </p:blipFill>
        <p:spPr>
          <a:xfrm>
            <a:off x="1219200" y="609600"/>
            <a:ext cx="6705600" cy="5334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Gladys </a:t>
            </a:r>
            <a:r>
              <a:rPr lang="en-US" dirty="0" err="1" smtClean="0"/>
              <a:t>Grauer</a:t>
            </a:r>
            <a:r>
              <a:rPr lang="en-US" dirty="0" smtClean="0"/>
              <a:t>, The Gift, 2007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troit_industry_south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304800"/>
            <a:ext cx="8229600" cy="581734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Diego Rivera, the Detroit Industrial Murals, 1932-33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egoRiveraMura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381000"/>
            <a:ext cx="43434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Diego Rivera, </a:t>
            </a:r>
            <a:r>
              <a:rPr lang="en-US" i="1" dirty="0" smtClean="0"/>
              <a:t>detail,  </a:t>
            </a:r>
            <a:r>
              <a:rPr lang="en-US" dirty="0" smtClean="0"/>
              <a:t>the Detroit Industrial Murals, 1932-33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ivera1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14400" y="304800"/>
            <a:ext cx="7227277" cy="603993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Diego Rivera, Mexico Today and Tomorrow, 1935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8952_f52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599" y="609600"/>
            <a:ext cx="7825429" cy="48006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52600" y="60198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Diego Rivera, Man Controls the Universe, 1934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olu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2000" y="381000"/>
            <a:ext cx="7772400" cy="552569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Leon </a:t>
            </a:r>
            <a:r>
              <a:rPr lang="en-US" dirty="0" err="1" smtClean="0"/>
              <a:t>Golub</a:t>
            </a:r>
            <a:r>
              <a:rPr lang="en-US" dirty="0" smtClean="0"/>
              <a:t>, The Interrogation, 1981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381000"/>
            <a:ext cx="7391400" cy="5839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Leon </a:t>
            </a:r>
            <a:r>
              <a:rPr lang="en-US" dirty="0" err="1" smtClean="0"/>
              <a:t>Golub</a:t>
            </a:r>
            <a:r>
              <a:rPr lang="en-US" dirty="0" smtClean="0"/>
              <a:t>, Interrogation III, 1981</a:t>
            </a:r>
            <a:endParaRPr lang="en-US" dirty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62200" y="648866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 smtClean="0"/>
              <a:t>Leon </a:t>
            </a:r>
            <a:r>
              <a:rPr lang="en-US" dirty="0" err="1" smtClean="0"/>
              <a:t>Golub</a:t>
            </a:r>
            <a:r>
              <a:rPr lang="en-US" dirty="0" smtClean="0"/>
              <a:t> , White Squad V, 1984.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228600"/>
            <a:ext cx="7848600" cy="591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teet painting Khomeni-Khamene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3400" y="304800"/>
            <a:ext cx="8115300" cy="5410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248400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Street Art in Iran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e-coe-9-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86000" y="152400"/>
            <a:ext cx="4552950" cy="61912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Sue Coe, 9/11, 2002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gypt_pain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533400"/>
            <a:ext cx="7620000" cy="5715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62200" y="6324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Ancient Egyptian tomb painting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e-coe=wheel of war-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2200" y="304800"/>
            <a:ext cx="4572000" cy="59960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Sue Coe, Wheel of War, 2004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ue-coe-meat-fl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228600"/>
            <a:ext cx="8229600" cy="604559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Sue Coe, Meat Fly, 2002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odcarbom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33650" y="671512"/>
            <a:ext cx="4076700" cy="55149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Sue Coe, Car Bomb, 2005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woodluck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09800" y="228600"/>
            <a:ext cx="4476750" cy="5969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05000" y="6488668"/>
            <a:ext cx="5791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Sue Coe, Lucky shot, the Animals Dance, 2005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vhector1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304800"/>
            <a:ext cx="6934200" cy="558875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6019800"/>
            <a:ext cx="5791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Voltaire Hector, The blue helmets (UN security forces) seize the headquarters of the old army on Ti </a:t>
            </a:r>
            <a:r>
              <a:rPr lang="en-US" dirty="0" err="1" smtClean="0"/>
              <a:t>Goave</a:t>
            </a:r>
            <a:r>
              <a:rPr lang="en-US" dirty="0" smtClean="0"/>
              <a:t>, 2005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mitsuyuki-nakano_liberty-leading-the-peopl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38200" y="533400"/>
            <a:ext cx="7567448" cy="548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truscan_Painting_500b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00" y="685800"/>
            <a:ext cx="7834009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9800" y="304800"/>
            <a:ext cx="4427931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362200" y="6400800"/>
            <a:ext cx="426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Mughal</a:t>
            </a:r>
            <a:r>
              <a:rPr lang="en-US" dirty="0" smtClean="0"/>
              <a:t> painting – </a:t>
            </a:r>
            <a:r>
              <a:rPr lang="en-US" dirty="0" err="1" smtClean="0"/>
              <a:t>Radhi</a:t>
            </a:r>
            <a:r>
              <a:rPr lang="en-US" dirty="0" smtClean="0"/>
              <a:t> pines for Krishna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433</TotalTime>
  <Words>622</Words>
  <Application>Microsoft Macintosh PowerPoint</Application>
  <PresentationFormat>On-screen Show (4:3)</PresentationFormat>
  <Paragraphs>69</Paragraphs>
  <Slides>75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76" baseType="lpstr">
      <vt:lpstr>Office Theme</vt:lpstr>
      <vt:lpstr>PowerPoint Presentation</vt:lpstr>
      <vt:lpstr>Narratvie art – a brief sampling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What is a meta-message?</vt:lpstr>
      <vt:lpstr>Cultural heritage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Politics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repair</dc:creator>
  <cp:lastModifiedBy>Brian Reverman [STAFF]</cp:lastModifiedBy>
  <cp:revision>86</cp:revision>
  <dcterms:created xsi:type="dcterms:W3CDTF">2009-11-25T06:33:12Z</dcterms:created>
  <dcterms:modified xsi:type="dcterms:W3CDTF">2012-10-18T01:56:07Z</dcterms:modified>
</cp:coreProperties>
</file>